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76" r:id="rId5"/>
    <p:sldId id="261" r:id="rId6"/>
    <p:sldId id="274" r:id="rId7"/>
    <p:sldId id="263" r:id="rId8"/>
    <p:sldId id="277" r:id="rId9"/>
    <p:sldId id="260" r:id="rId10"/>
  </p:sldIdLst>
  <p:sldSz cx="9144000" cy="6858000" type="screen4x3"/>
  <p:notesSz cx="6858000" cy="9144000"/>
  <p:embeddedFontLst>
    <p:embeddedFont>
      <p:font typeface="HY견고딕" panose="02030600000101010101" pitchFamily="18" charset="-127"/>
      <p:regular r:id="rId12"/>
    </p:embeddedFont>
    <p:embeddedFont>
      <p:font typeface="맑은 고딕" panose="020B0503020000020004" pitchFamily="50" charset="-127"/>
      <p:regular r:id="rId13"/>
      <p:bold r:id="rId14"/>
    </p:embeddedFont>
  </p:embeddedFontLst>
  <p:defaultTextStyle>
    <a:defPPr>
      <a:defRPr lang="ko-KR"/>
    </a:defPPr>
    <a:lvl1pPr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1pPr>
    <a:lvl2pPr marL="4572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2pPr>
    <a:lvl3pPr marL="9144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3pPr>
    <a:lvl4pPr marL="13716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4pPr>
    <a:lvl5pPr marL="1828800" algn="l" rtl="0" fontAlgn="base" latinLnBrk="1">
      <a:spcBef>
        <a:spcPct val="0"/>
      </a:spcBef>
      <a:spcAft>
        <a:spcPct val="0"/>
      </a:spcAft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5pPr>
    <a:lvl6pPr marL="22860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6pPr>
    <a:lvl7pPr marL="27432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7pPr>
    <a:lvl8pPr marL="32004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8pPr>
    <a:lvl9pPr marL="3657600" algn="l" defTabSz="914400" rtl="0" eaLnBrk="1" latinLnBrk="1" hangingPunct="1">
      <a:defRPr kumimoji="1" kern="1200">
        <a:solidFill>
          <a:schemeClr val="tx1"/>
        </a:solidFill>
        <a:latin typeface="굴림" charset="-127"/>
        <a:ea typeface="굴림" charset="-127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4" d="100"/>
          <a:sy n="74" d="100"/>
        </p:scale>
        <p:origin x="1642" y="6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E60251-C4E6-49A0-8766-C0184852315D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FE0084-8A7B-4F96-9CF8-119FE56B7097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0298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8FE0084-8A7B-4F96-9CF8-119FE56B7097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628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918ACF-9B52-462C-ADF9-8F5CA233EC52}" type="datetimeFigureOut">
              <a:rPr lang="ko-KR" altLang="en-US" smtClean="0"/>
              <a:t>2016-11-21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978FF8-2F2C-43D2-8D4F-6F60B79C83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0927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Documents and Settings\Administrator\바탕 화면\Nwe템플릿\작업\PNG\master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txStyles>
    <p:titleStyle>
      <a:lvl1pPr algn="ctr" rtl="0" eaLnBrk="1" fontAlgn="base" latinLnBrk="1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2pPr>
      <a:lvl3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3pPr>
      <a:lvl4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4pPr>
      <a:lvl5pPr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5pPr>
      <a:lvl6pPr marL="4572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6pPr>
      <a:lvl7pPr marL="9144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7pPr>
      <a:lvl8pPr marL="13716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8pPr>
      <a:lvl9pPr marL="1828800" algn="ctr" rtl="0" eaLnBrk="1" fontAlgn="base" latinLnBrk="1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맑은 고딕" pitchFamily="50" charset="-127"/>
          <a:ea typeface="맑은 고딕" pitchFamily="50" charset="-127"/>
        </a:defRPr>
      </a:lvl9pPr>
    </p:titleStyle>
    <p:bodyStyle>
      <a:lvl1pPr marL="342900" indent="-3429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latinLnBrk="1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20.png"/><Relationship Id="rId7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17.png"/><Relationship Id="rId10" Type="http://schemas.openxmlformats.org/officeDocument/2006/relationships/image" Target="../media/image18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10" Type="http://schemas.openxmlformats.org/officeDocument/2006/relationships/image" Target="../media/image36.png"/><Relationship Id="rId4" Type="http://schemas.openxmlformats.org/officeDocument/2006/relationships/image" Target="../media/image30.png"/><Relationship Id="rId9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Documents and Settings\Administrator\바탕 화면\Nwe템플릿\작업\PNG\main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2052" name="Picture 4" descr="C:\Documents and Settings\Administrator\바탕 화면\Nwe템플릿\작업\PNG\main-1.png"/>
          <p:cNvPicPr>
            <a:picLocks noChangeAspect="1" noChangeArrowheads="1"/>
          </p:cNvPicPr>
          <p:nvPr/>
        </p:nvPicPr>
        <p:blipFill>
          <a:blip r:embed="rId4" cstate="print"/>
          <a:srcRect b="20860"/>
          <a:stretch>
            <a:fillRect/>
          </a:stretch>
        </p:blipFill>
        <p:spPr bwMode="auto">
          <a:xfrm>
            <a:off x="0" y="0"/>
            <a:ext cx="9144000" cy="5427406"/>
          </a:xfrm>
          <a:prstGeom prst="rect">
            <a:avLst/>
          </a:prstGeom>
          <a:noFill/>
        </p:spPr>
      </p:pic>
      <p:pic>
        <p:nvPicPr>
          <p:cNvPr id="2053" name="Picture 5" descr="C:\Documents and Settings\Administrator\바탕 화면\Nwe템플릿\작업\PNG\main-2.png"/>
          <p:cNvPicPr>
            <a:picLocks noChangeAspect="1" noChangeArrowheads="1"/>
          </p:cNvPicPr>
          <p:nvPr/>
        </p:nvPicPr>
        <p:blipFill>
          <a:blip r:embed="rId5" cstate="print"/>
          <a:srcRect l="54086" t="25090"/>
          <a:stretch>
            <a:fillRect/>
          </a:stretch>
        </p:blipFill>
        <p:spPr bwMode="auto">
          <a:xfrm>
            <a:off x="4945626" y="1720645"/>
            <a:ext cx="4198374" cy="5137355"/>
          </a:xfrm>
          <a:prstGeom prst="rect">
            <a:avLst/>
          </a:prstGeom>
          <a:noFill/>
        </p:spPr>
      </p:pic>
      <p:pic>
        <p:nvPicPr>
          <p:cNvPr id="2054" name="Picture 6" descr="C:\Documents and Settings\Administrator\바탕 화면\Nwe템플릿\작업\PNG\main-3.png"/>
          <p:cNvPicPr>
            <a:picLocks noChangeAspect="1" noChangeArrowheads="1"/>
          </p:cNvPicPr>
          <p:nvPr/>
        </p:nvPicPr>
        <p:blipFill>
          <a:blip r:embed="rId6" cstate="print"/>
          <a:srcRect t="67814" r="44839"/>
          <a:stretch>
            <a:fillRect/>
          </a:stretch>
        </p:blipFill>
        <p:spPr bwMode="auto">
          <a:xfrm>
            <a:off x="0" y="4650658"/>
            <a:ext cx="5043948" cy="2207342"/>
          </a:xfrm>
          <a:prstGeom prst="rect">
            <a:avLst/>
          </a:prstGeom>
          <a:noFill/>
        </p:spPr>
      </p:pic>
      <p:pic>
        <p:nvPicPr>
          <p:cNvPr id="2056" name="Picture 8" descr="C:\Documents and Settings\Administrator\바탕 화면\Nwe템플릿\작업\PNG\main-5.png"/>
          <p:cNvPicPr>
            <a:picLocks noChangeAspect="1" noChangeArrowheads="1"/>
          </p:cNvPicPr>
          <p:nvPr/>
        </p:nvPicPr>
        <p:blipFill>
          <a:blip r:embed="rId7" cstate="print"/>
          <a:srcRect l="2258" t="30108"/>
          <a:stretch>
            <a:fillRect/>
          </a:stretch>
        </p:blipFill>
        <p:spPr bwMode="auto">
          <a:xfrm>
            <a:off x="206477" y="2135112"/>
            <a:ext cx="8937523" cy="4793226"/>
          </a:xfrm>
          <a:prstGeom prst="rect">
            <a:avLst/>
          </a:prstGeom>
          <a:noFill/>
        </p:spPr>
      </p:pic>
      <p:pic>
        <p:nvPicPr>
          <p:cNvPr id="2057" name="Picture 9" descr="C:\Documents and Settings\Administrator\바탕 화면\Nwe템플릿\작업\PNG\메인퍼즐\02.png"/>
          <p:cNvPicPr>
            <a:picLocks noChangeAspect="1" noChangeArrowheads="1"/>
          </p:cNvPicPr>
          <p:nvPr/>
        </p:nvPicPr>
        <p:blipFill>
          <a:blip r:embed="rId8" cstate="print"/>
          <a:srcRect r="79677" b="79928"/>
          <a:stretch>
            <a:fillRect/>
          </a:stretch>
        </p:blipFill>
        <p:spPr bwMode="auto">
          <a:xfrm>
            <a:off x="0" y="0"/>
            <a:ext cx="1858297" cy="1376516"/>
          </a:xfrm>
          <a:prstGeom prst="rect">
            <a:avLst/>
          </a:prstGeom>
          <a:noFill/>
        </p:spPr>
      </p:pic>
      <p:pic>
        <p:nvPicPr>
          <p:cNvPr id="2058" name="Picture 10" descr="C:\Documents and Settings\Administrator\바탕 화면\Nwe템플릿\작업\PNG\메인퍼즐\03.png"/>
          <p:cNvPicPr>
            <a:picLocks noChangeAspect="1" noChangeArrowheads="1"/>
          </p:cNvPicPr>
          <p:nvPr/>
        </p:nvPicPr>
        <p:blipFill>
          <a:blip r:embed="rId9" cstate="print"/>
          <a:srcRect l="36022" t="8458" r="43226" b="50824"/>
          <a:stretch>
            <a:fillRect/>
          </a:stretch>
        </p:blipFill>
        <p:spPr bwMode="auto">
          <a:xfrm>
            <a:off x="3293806" y="580103"/>
            <a:ext cx="1897626" cy="2792362"/>
          </a:xfrm>
          <a:prstGeom prst="rect">
            <a:avLst/>
          </a:prstGeom>
          <a:noFill/>
        </p:spPr>
      </p:pic>
      <p:pic>
        <p:nvPicPr>
          <p:cNvPr id="2059" name="Picture 11" descr="C:\Documents and Settings\Administrator\바탕 화면\Nwe템플릿\작업\PNG\메인퍼즐\04.png"/>
          <p:cNvPicPr>
            <a:picLocks noChangeAspect="1" noChangeArrowheads="1"/>
          </p:cNvPicPr>
          <p:nvPr/>
        </p:nvPicPr>
        <p:blipFill>
          <a:blip r:embed="rId10" cstate="print"/>
          <a:srcRect l="19247" t="9749" r="42258" b="36057"/>
          <a:stretch>
            <a:fillRect/>
          </a:stretch>
        </p:blipFill>
        <p:spPr bwMode="auto">
          <a:xfrm>
            <a:off x="1759974" y="668594"/>
            <a:ext cx="3519949" cy="3716593"/>
          </a:xfrm>
          <a:prstGeom prst="rect">
            <a:avLst/>
          </a:prstGeom>
          <a:noFill/>
        </p:spPr>
      </p:pic>
      <p:pic>
        <p:nvPicPr>
          <p:cNvPr id="2060" name="Picture 12" descr="C:\Documents and Settings\Administrator\바탕 화면\Nwe템플릿\작업\PNG\메인퍼즐\05.png"/>
          <p:cNvPicPr>
            <a:picLocks noChangeAspect="1" noChangeArrowheads="1"/>
          </p:cNvPicPr>
          <p:nvPr/>
        </p:nvPicPr>
        <p:blipFill>
          <a:blip r:embed="rId11" cstate="print"/>
          <a:srcRect l="45699" t="20215" r="26344" b="49964"/>
          <a:stretch>
            <a:fillRect/>
          </a:stretch>
        </p:blipFill>
        <p:spPr bwMode="auto">
          <a:xfrm>
            <a:off x="4178710" y="1386348"/>
            <a:ext cx="2556387" cy="2045110"/>
          </a:xfrm>
          <a:prstGeom prst="rect">
            <a:avLst/>
          </a:prstGeom>
          <a:noFill/>
        </p:spPr>
      </p:pic>
      <p:pic>
        <p:nvPicPr>
          <p:cNvPr id="2061" name="Picture 13" descr="C:\Documents and Settings\Administrator\바탕 화면\Nwe템플릿\작업\PNG\메인퍼즐\01.png"/>
          <p:cNvPicPr>
            <a:picLocks noChangeAspect="1" noChangeArrowheads="1"/>
          </p:cNvPicPr>
          <p:nvPr/>
        </p:nvPicPr>
        <p:blipFill>
          <a:blip r:embed="rId12" cstate="print"/>
          <a:srcRect l="45269" t="22652" r="19893" b="48816"/>
          <a:stretch>
            <a:fillRect/>
          </a:stretch>
        </p:blipFill>
        <p:spPr bwMode="auto">
          <a:xfrm>
            <a:off x="4139381" y="1553497"/>
            <a:ext cx="3185651" cy="1956619"/>
          </a:xfrm>
          <a:prstGeom prst="rect">
            <a:avLst/>
          </a:prstGeom>
          <a:noFill/>
        </p:spPr>
      </p:pic>
      <p:sp>
        <p:nvSpPr>
          <p:cNvPr id="9" name="TextBox 8"/>
          <p:cNvSpPr txBox="1">
            <a:spLocks noChangeArrowheads="1"/>
          </p:cNvSpPr>
          <p:nvPr/>
        </p:nvSpPr>
        <p:spPr bwMode="auto">
          <a:xfrm>
            <a:off x="2176991" y="2519159"/>
            <a:ext cx="5234125" cy="9233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r"/>
            <a:r>
              <a:rPr kumimoji="0"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모의 해킹 </a:t>
            </a:r>
            <a:r>
              <a:rPr kumimoji="0" lang="en-US" altLang="ko-KR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2</a:t>
            </a:r>
            <a:r>
              <a:rPr kumimoji="0" lang="ko-KR" altLang="en-US" sz="5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HY견고딕" pitchFamily="18" charset="-127"/>
                <a:ea typeface="HY견고딕" pitchFamily="18" charset="-127"/>
              </a:rPr>
              <a:t>주차</a:t>
            </a:r>
          </a:p>
        </p:txBody>
      </p:sp>
      <p:sp>
        <p:nvSpPr>
          <p:cNvPr id="10" name="TextBox 9"/>
          <p:cNvSpPr txBox="1">
            <a:spLocks noChangeArrowheads="1"/>
          </p:cNvSpPr>
          <p:nvPr/>
        </p:nvSpPr>
        <p:spPr bwMode="auto">
          <a:xfrm>
            <a:off x="140366" y="3316084"/>
            <a:ext cx="2287806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ko-KR" sz="2000" dirty="0">
                <a:latin typeface="HY견고딕" pitchFamily="18" charset="-127"/>
                <a:ea typeface="HY견고딕" pitchFamily="18" charset="-127"/>
              </a:rPr>
              <a:t> 2</a:t>
            </a:r>
            <a:r>
              <a:rPr kumimoji="0" lang="ko-KR" altLang="en-US" sz="2000" dirty="0">
                <a:latin typeface="HY견고딕" pitchFamily="18" charset="-127"/>
                <a:ea typeface="HY견고딕" pitchFamily="18" charset="-127"/>
              </a:rPr>
              <a:t>주차 </a:t>
            </a:r>
            <a:r>
              <a:rPr kumimoji="0" lang="en-US" altLang="ko-KR" sz="2000" dirty="0">
                <a:latin typeface="HY견고딕" pitchFamily="18" charset="-127"/>
                <a:ea typeface="HY견고딕" pitchFamily="18" charset="-127"/>
              </a:rPr>
              <a:t>Injection</a:t>
            </a:r>
          </a:p>
          <a:p>
            <a:r>
              <a:rPr kumimoji="0" lang="en-US" altLang="ko-KR" sz="1200" dirty="0">
                <a:latin typeface="HY견고딕" pitchFamily="18" charset="-127"/>
                <a:ea typeface="HY견고딕" pitchFamily="18" charset="-127"/>
              </a:rPr>
              <a:t>+html</a:t>
            </a:r>
            <a:r>
              <a:rPr kumimoji="0" lang="ko-KR" altLang="en-US" sz="1200" dirty="0" err="1">
                <a:latin typeface="HY견고딕" pitchFamily="18" charset="-127"/>
                <a:ea typeface="HY견고딕" pitchFamily="18" charset="-127"/>
              </a:rPr>
              <a:t>인젝션</a:t>
            </a:r>
            <a:r>
              <a:rPr kumimoji="0" lang="en-US" altLang="ko-KR" sz="1200" dirty="0">
                <a:latin typeface="HY견고딕" pitchFamily="18" charset="-127"/>
                <a:ea typeface="HY견고딕" pitchFamily="18" charset="-127"/>
              </a:rPr>
              <a:t>, </a:t>
            </a:r>
            <a:r>
              <a:rPr kumimoji="0" lang="ko-KR" altLang="en-US" sz="1200" dirty="0">
                <a:latin typeface="HY견고딕" pitchFamily="18" charset="-127"/>
                <a:ea typeface="HY견고딕" pitchFamily="18" charset="-127"/>
              </a:rPr>
              <a:t>기타 </a:t>
            </a:r>
            <a:r>
              <a:rPr kumimoji="0" lang="ko-KR" altLang="en-US" sz="1200" dirty="0" err="1">
                <a:latin typeface="HY견고딕" pitchFamily="18" charset="-127"/>
                <a:ea typeface="HY견고딕" pitchFamily="18" charset="-127"/>
              </a:rPr>
              <a:t>인잭션</a:t>
            </a:r>
            <a:endParaRPr kumimoji="0" lang="ko-KR" altLang="en-US" sz="1200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0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1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400"/>
                            </p:stCondLst>
                            <p:childTnLst>
                              <p:par>
                                <p:cTn id="2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0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2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Documents and Settings\Administrator\바탕 화면\Nwe템플릿\작업\PNG\목차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243739"/>
            <a:ext cx="9144000" cy="6858000"/>
          </a:xfrm>
          <a:prstGeom prst="rect">
            <a:avLst/>
          </a:prstGeom>
          <a:noFill/>
        </p:spPr>
      </p:pic>
      <p:pic>
        <p:nvPicPr>
          <p:cNvPr id="3075" name="Picture 3" descr="C:\Documents and Settings\Administrator\바탕 화면\Nwe템플릿\작업\PNG\목차-1.png"/>
          <p:cNvPicPr>
            <a:picLocks noChangeAspect="1" noChangeArrowheads="1"/>
          </p:cNvPicPr>
          <p:nvPr/>
        </p:nvPicPr>
        <p:blipFill>
          <a:blip r:embed="rId3" cstate="print"/>
          <a:srcRect r="40753" b="52832"/>
          <a:stretch>
            <a:fillRect/>
          </a:stretch>
        </p:blipFill>
        <p:spPr bwMode="auto">
          <a:xfrm>
            <a:off x="0" y="0"/>
            <a:ext cx="5417574" cy="3234813"/>
          </a:xfrm>
          <a:prstGeom prst="rect">
            <a:avLst/>
          </a:prstGeom>
          <a:noFill/>
        </p:spPr>
      </p:pic>
      <p:pic>
        <p:nvPicPr>
          <p:cNvPr id="3076" name="Picture 4" descr="C:\Documents and Settings\Administrator\바탕 화면\Nwe템플릿\작업\PNG\목차-2.png"/>
          <p:cNvPicPr>
            <a:picLocks noChangeAspect="1" noChangeArrowheads="1"/>
          </p:cNvPicPr>
          <p:nvPr/>
        </p:nvPicPr>
        <p:blipFill>
          <a:blip r:embed="rId4" cstate="print"/>
          <a:srcRect r="62000"/>
          <a:stretch>
            <a:fillRect/>
          </a:stretch>
        </p:blipFill>
        <p:spPr bwMode="auto">
          <a:xfrm>
            <a:off x="-71780" y="0"/>
            <a:ext cx="3474720" cy="6858000"/>
          </a:xfrm>
          <a:prstGeom prst="rect">
            <a:avLst/>
          </a:prstGeom>
          <a:noFill/>
        </p:spPr>
      </p:pic>
      <p:pic>
        <p:nvPicPr>
          <p:cNvPr id="3077" name="Picture 5" descr="C:\Documents and Settings\Administrator\바탕 화면\Nwe템플릿\작업\PNG\목차-3.png"/>
          <p:cNvPicPr>
            <a:picLocks noChangeAspect="1" noChangeArrowheads="1"/>
          </p:cNvPicPr>
          <p:nvPr/>
        </p:nvPicPr>
        <p:blipFill>
          <a:blip r:embed="rId5" cstate="print"/>
          <a:srcRect l="55368" t="43509"/>
          <a:stretch>
            <a:fillRect/>
          </a:stretch>
        </p:blipFill>
        <p:spPr bwMode="auto">
          <a:xfrm>
            <a:off x="5062888" y="3106924"/>
            <a:ext cx="4081112" cy="3874168"/>
          </a:xfrm>
          <a:prstGeom prst="rect">
            <a:avLst/>
          </a:prstGeom>
          <a:noFill/>
        </p:spPr>
      </p:pic>
      <p:pic>
        <p:nvPicPr>
          <p:cNvPr id="3079" name="Picture 7" descr="C:\Documents and Settings\Administrator\바탕 화면\Nwe템플릿\작업\PNG\목차-5.png"/>
          <p:cNvPicPr>
            <a:picLocks noChangeAspect="1" noChangeArrowheads="1"/>
          </p:cNvPicPr>
          <p:nvPr/>
        </p:nvPicPr>
        <p:blipFill>
          <a:blip r:embed="rId6" cstate="print"/>
          <a:srcRect l="3474" t="3228" r="82211" b="84842"/>
          <a:stretch>
            <a:fillRect/>
          </a:stretch>
        </p:blipFill>
        <p:spPr bwMode="auto">
          <a:xfrm>
            <a:off x="428325" y="221381"/>
            <a:ext cx="1309035" cy="818147"/>
          </a:xfrm>
          <a:prstGeom prst="rect">
            <a:avLst/>
          </a:prstGeom>
          <a:noFill/>
        </p:spPr>
      </p:pic>
      <p:pic>
        <p:nvPicPr>
          <p:cNvPr id="12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7" cstate="print"/>
          <a:srcRect l="29785" t="56344" r="11290" b="40645"/>
          <a:stretch>
            <a:fillRect/>
          </a:stretch>
        </p:blipFill>
        <p:spPr bwMode="auto">
          <a:xfrm>
            <a:off x="3195483" y="2015613"/>
            <a:ext cx="5388077" cy="206478"/>
          </a:xfrm>
          <a:prstGeom prst="rect">
            <a:avLst/>
          </a:prstGeom>
          <a:noFill/>
        </p:spPr>
      </p:pic>
      <p:grpSp>
        <p:nvGrpSpPr>
          <p:cNvPr id="32" name="그룹 31"/>
          <p:cNvGrpSpPr/>
          <p:nvPr/>
        </p:nvGrpSpPr>
        <p:grpSpPr>
          <a:xfrm>
            <a:off x="2812026" y="1197660"/>
            <a:ext cx="1032387" cy="985102"/>
            <a:chOff x="2762866" y="1217324"/>
            <a:chExt cx="1032387" cy="985102"/>
          </a:xfrm>
        </p:grpSpPr>
        <p:pic>
          <p:nvPicPr>
            <p:cNvPr id="13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8" cstate="print"/>
            <a:srcRect l="15699" t="41004" r="70215" b="41075"/>
            <a:stretch>
              <a:fillRect/>
            </a:stretch>
          </p:blipFill>
          <p:spPr bwMode="auto">
            <a:xfrm>
              <a:off x="2762866" y="1217324"/>
              <a:ext cx="1032387" cy="985102"/>
            </a:xfrm>
            <a:prstGeom prst="rect">
              <a:avLst/>
            </a:prstGeom>
            <a:noFill/>
          </p:spPr>
        </p:pic>
        <p:sp>
          <p:nvSpPr>
            <p:cNvPr id="23" name="TextBox 22"/>
            <p:cNvSpPr txBox="1">
              <a:spLocks noChangeArrowheads="1"/>
            </p:cNvSpPr>
            <p:nvPr/>
          </p:nvSpPr>
          <p:spPr bwMode="auto">
            <a:xfrm>
              <a:off x="2937507" y="1424376"/>
              <a:ext cx="4413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1</a:t>
              </a:r>
              <a:endPara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22" name="Text Box 8"/>
          <p:cNvSpPr txBox="1">
            <a:spLocks noChangeArrowheads="1"/>
          </p:cNvSpPr>
          <p:nvPr/>
        </p:nvSpPr>
        <p:spPr bwMode="auto">
          <a:xfrm>
            <a:off x="3903130" y="1554059"/>
            <a:ext cx="242566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3200" dirty="0">
                <a:latin typeface="HY견고딕" pitchFamily="18" charset="-127"/>
                <a:ea typeface="HY견고딕" pitchFamily="18" charset="-127"/>
              </a:rPr>
              <a:t>Injection?</a:t>
            </a:r>
          </a:p>
        </p:txBody>
      </p:sp>
      <p:pic>
        <p:nvPicPr>
          <p:cNvPr id="37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7" cstate="print"/>
          <a:srcRect l="29785" t="56344" r="11290" b="40645"/>
          <a:stretch>
            <a:fillRect/>
          </a:stretch>
        </p:blipFill>
        <p:spPr bwMode="auto">
          <a:xfrm>
            <a:off x="2660612" y="3806250"/>
            <a:ext cx="5388077" cy="206478"/>
          </a:xfrm>
          <a:prstGeom prst="rect">
            <a:avLst/>
          </a:prstGeom>
          <a:noFill/>
        </p:spPr>
      </p:pic>
      <p:grpSp>
        <p:nvGrpSpPr>
          <p:cNvPr id="39" name="그룹 38"/>
          <p:cNvGrpSpPr/>
          <p:nvPr/>
        </p:nvGrpSpPr>
        <p:grpSpPr>
          <a:xfrm>
            <a:off x="2277155" y="2988297"/>
            <a:ext cx="1032387" cy="985102"/>
            <a:chOff x="2762866" y="1217324"/>
            <a:chExt cx="1032387" cy="985102"/>
          </a:xfrm>
        </p:grpSpPr>
        <p:pic>
          <p:nvPicPr>
            <p:cNvPr id="40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8" cstate="print"/>
            <a:srcRect l="15699" t="41004" r="70215" b="41075"/>
            <a:stretch>
              <a:fillRect/>
            </a:stretch>
          </p:blipFill>
          <p:spPr bwMode="auto">
            <a:xfrm>
              <a:off x="2762866" y="1217324"/>
              <a:ext cx="1032387" cy="985102"/>
            </a:xfrm>
            <a:prstGeom prst="rect">
              <a:avLst/>
            </a:prstGeom>
            <a:noFill/>
          </p:spPr>
        </p:pic>
        <p:sp>
          <p:nvSpPr>
            <p:cNvPr id="41" name="TextBox 40"/>
            <p:cNvSpPr txBox="1">
              <a:spLocks noChangeArrowheads="1"/>
            </p:cNvSpPr>
            <p:nvPr/>
          </p:nvSpPr>
          <p:spPr bwMode="auto">
            <a:xfrm>
              <a:off x="2937507" y="1424376"/>
              <a:ext cx="4413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2</a:t>
              </a:r>
              <a:endPara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38" name="Text Box 8"/>
          <p:cNvSpPr txBox="1">
            <a:spLocks noChangeArrowheads="1"/>
          </p:cNvSpPr>
          <p:nvPr/>
        </p:nvSpPr>
        <p:spPr bwMode="auto">
          <a:xfrm>
            <a:off x="3368259" y="3344696"/>
            <a:ext cx="349600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3200" dirty="0"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sz="3200" dirty="0" err="1">
                <a:latin typeface="HY견고딕" pitchFamily="18" charset="-127"/>
                <a:ea typeface="HY견고딕" pitchFamily="18" charset="-127"/>
              </a:rPr>
              <a:t>인잭션</a:t>
            </a:r>
            <a:r>
              <a:rPr lang="en-US" altLang="ko-KR" sz="3200" dirty="0">
                <a:latin typeface="HY견고딕" pitchFamily="18" charset="-127"/>
                <a:ea typeface="HY견고딕" pitchFamily="18" charset="-127"/>
              </a:rPr>
              <a:t>?</a:t>
            </a:r>
          </a:p>
        </p:txBody>
      </p:sp>
      <p:pic>
        <p:nvPicPr>
          <p:cNvPr id="42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7" cstate="print"/>
          <a:srcRect l="29785" t="56344" r="11290" b="40645"/>
          <a:stretch>
            <a:fillRect/>
          </a:stretch>
        </p:blipFill>
        <p:spPr bwMode="auto">
          <a:xfrm>
            <a:off x="2125739" y="5596887"/>
            <a:ext cx="5388077" cy="206478"/>
          </a:xfrm>
          <a:prstGeom prst="rect">
            <a:avLst/>
          </a:prstGeom>
          <a:noFill/>
        </p:spPr>
      </p:pic>
      <p:grpSp>
        <p:nvGrpSpPr>
          <p:cNvPr id="44" name="그룹 43"/>
          <p:cNvGrpSpPr/>
          <p:nvPr/>
        </p:nvGrpSpPr>
        <p:grpSpPr>
          <a:xfrm>
            <a:off x="1742282" y="4778934"/>
            <a:ext cx="1032387" cy="985102"/>
            <a:chOff x="2762866" y="1217324"/>
            <a:chExt cx="1032387" cy="985102"/>
          </a:xfrm>
        </p:grpSpPr>
        <p:pic>
          <p:nvPicPr>
            <p:cNvPr id="45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8" cstate="print"/>
            <a:srcRect l="15699" t="41004" r="70215" b="41075"/>
            <a:stretch>
              <a:fillRect/>
            </a:stretch>
          </p:blipFill>
          <p:spPr bwMode="auto">
            <a:xfrm>
              <a:off x="2762866" y="1217324"/>
              <a:ext cx="1032387" cy="985102"/>
            </a:xfrm>
            <a:prstGeom prst="rect">
              <a:avLst/>
            </a:prstGeom>
            <a:noFill/>
          </p:spPr>
        </p:pic>
        <p:sp>
          <p:nvSpPr>
            <p:cNvPr id="46" name="TextBox 45"/>
            <p:cNvSpPr txBox="1">
              <a:spLocks noChangeArrowheads="1"/>
            </p:cNvSpPr>
            <p:nvPr/>
          </p:nvSpPr>
          <p:spPr bwMode="auto">
            <a:xfrm>
              <a:off x="2937507" y="1424376"/>
              <a:ext cx="441325" cy="584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2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3</a:t>
              </a:r>
              <a:endParaRPr lang="ko-KR" altLang="en-US" sz="32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43" name="Text Box 8"/>
          <p:cNvSpPr txBox="1">
            <a:spLocks noChangeArrowheads="1"/>
          </p:cNvSpPr>
          <p:nvPr/>
        </p:nvSpPr>
        <p:spPr bwMode="auto">
          <a:xfrm>
            <a:off x="2833386" y="5135333"/>
            <a:ext cx="4587750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/>
            <a:r>
              <a:rPr lang="ko-KR" altLang="en-US" sz="3200" dirty="0">
                <a:latin typeface="HY견고딕" pitchFamily="18" charset="-127"/>
                <a:ea typeface="HY견고딕" pitchFamily="18" charset="-127"/>
              </a:rPr>
              <a:t>간단한 실습</a:t>
            </a:r>
            <a:endParaRPr lang="en-US" altLang="ko-KR" sz="3200" dirty="0"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47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0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900"/>
                            </p:stCondLst>
                            <p:childTnLst>
                              <p:par>
                                <p:cTn id="3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800"/>
                            </p:stCondLst>
                            <p:childTnLst>
                              <p:par>
                                <p:cTn id="4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38" grpId="0"/>
      <p:bldP spid="4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Administrator\바탕 화면\Nwe템플릿\작업\PNG\간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pic>
        <p:nvPicPr>
          <p:cNvPr id="4100" name="Picture 4" descr="C:\Documents and Settings\Administrator\바탕 화면\Nwe템플릿\작업\PNG\간지-1.png"/>
          <p:cNvPicPr>
            <a:picLocks noChangeAspect="1" noChangeArrowheads="1"/>
          </p:cNvPicPr>
          <p:nvPr/>
        </p:nvPicPr>
        <p:blipFill>
          <a:blip r:embed="rId3" cstate="print"/>
          <a:srcRect l="48602" b="81935"/>
          <a:stretch>
            <a:fillRect/>
          </a:stretch>
        </p:blipFill>
        <p:spPr bwMode="auto">
          <a:xfrm>
            <a:off x="4444181" y="0"/>
            <a:ext cx="4699819" cy="1238865"/>
          </a:xfrm>
          <a:prstGeom prst="rect">
            <a:avLst/>
          </a:prstGeom>
          <a:noFill/>
        </p:spPr>
      </p:pic>
      <p:pic>
        <p:nvPicPr>
          <p:cNvPr id="4101" name="Picture 5" descr="C:\Documents and Settings\Administrator\바탕 화면\Nwe템플릿\작업\PNG\간지-2.png"/>
          <p:cNvPicPr>
            <a:picLocks noChangeAspect="1" noChangeArrowheads="1"/>
          </p:cNvPicPr>
          <p:nvPr/>
        </p:nvPicPr>
        <p:blipFill>
          <a:blip r:embed="rId4" cstate="print"/>
          <a:srcRect t="28351"/>
          <a:stretch>
            <a:fillRect/>
          </a:stretch>
        </p:blipFill>
        <p:spPr bwMode="auto">
          <a:xfrm>
            <a:off x="0" y="1944302"/>
            <a:ext cx="9144000" cy="4913698"/>
          </a:xfrm>
          <a:prstGeom prst="rect">
            <a:avLst/>
          </a:prstGeom>
          <a:noFill/>
        </p:spPr>
      </p:pic>
      <p:pic>
        <p:nvPicPr>
          <p:cNvPr id="4103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5" cstate="print"/>
          <a:srcRect l="20860" t="56344" r="11290" b="40645"/>
          <a:stretch>
            <a:fillRect/>
          </a:stretch>
        </p:blipFill>
        <p:spPr bwMode="auto">
          <a:xfrm>
            <a:off x="1907458" y="3864077"/>
            <a:ext cx="6204155" cy="206478"/>
          </a:xfrm>
          <a:prstGeom prst="rect">
            <a:avLst/>
          </a:prstGeom>
          <a:noFill/>
        </p:spPr>
      </p:pic>
      <p:pic>
        <p:nvPicPr>
          <p:cNvPr id="4105" name="Picture 9" descr="C:\Documents and Settings\Administrator\바탕 화면\Nwe템플릿\작업\PNG\간지퍼즐\04.png"/>
          <p:cNvPicPr>
            <a:picLocks noChangeAspect="1" noChangeArrowheads="1"/>
          </p:cNvPicPr>
          <p:nvPr/>
        </p:nvPicPr>
        <p:blipFill>
          <a:blip r:embed="rId6" cstate="print"/>
          <a:srcRect l="41613" t="25950" r="39785" b="49677"/>
          <a:stretch>
            <a:fillRect/>
          </a:stretch>
        </p:blipFill>
        <p:spPr bwMode="auto">
          <a:xfrm>
            <a:off x="3805084" y="1779639"/>
            <a:ext cx="1700981" cy="1671484"/>
          </a:xfrm>
          <a:prstGeom prst="rect">
            <a:avLst/>
          </a:prstGeom>
          <a:noFill/>
        </p:spPr>
      </p:pic>
      <p:pic>
        <p:nvPicPr>
          <p:cNvPr id="4106" name="Picture 10" descr="C:\Documents and Settings\Administrator\바탕 화면\Nwe템플릿\작업\PNG\간지퍼즐\01.png"/>
          <p:cNvPicPr>
            <a:picLocks noChangeAspect="1" noChangeArrowheads="1"/>
          </p:cNvPicPr>
          <p:nvPr/>
        </p:nvPicPr>
        <p:blipFill>
          <a:blip r:embed="rId7" cstate="print"/>
          <a:srcRect l="57204" t="9462" r="26022" b="70323"/>
          <a:stretch>
            <a:fillRect/>
          </a:stretch>
        </p:blipFill>
        <p:spPr bwMode="auto">
          <a:xfrm>
            <a:off x="5230761" y="648929"/>
            <a:ext cx="1533833" cy="1386348"/>
          </a:xfrm>
          <a:prstGeom prst="rect">
            <a:avLst/>
          </a:prstGeom>
          <a:noFill/>
        </p:spPr>
      </p:pic>
      <p:pic>
        <p:nvPicPr>
          <p:cNvPr id="4107" name="Picture 11" descr="C:\Documents and Settings\Administrator\바탕 화면\Nwe템플릿\작업\PNG\간지퍼즐\02.png"/>
          <p:cNvPicPr>
            <a:picLocks noChangeAspect="1" noChangeArrowheads="1"/>
          </p:cNvPicPr>
          <p:nvPr/>
        </p:nvPicPr>
        <p:blipFill>
          <a:blip r:embed="rId8" cstate="print"/>
          <a:srcRect l="36344" r="42903" b="50538"/>
          <a:stretch>
            <a:fillRect/>
          </a:stretch>
        </p:blipFill>
        <p:spPr bwMode="auto">
          <a:xfrm>
            <a:off x="3323303" y="-52754"/>
            <a:ext cx="1897626" cy="3392129"/>
          </a:xfrm>
          <a:prstGeom prst="rect">
            <a:avLst/>
          </a:prstGeom>
          <a:noFill/>
        </p:spPr>
      </p:pic>
      <p:pic>
        <p:nvPicPr>
          <p:cNvPr id="4108" name="Picture 12" descr="C:\Documents and Settings\Administrator\바탕 화면\Nwe템플릿\작업\PNG\간지퍼즐\03.png"/>
          <p:cNvPicPr>
            <a:picLocks noChangeAspect="1" noChangeArrowheads="1"/>
          </p:cNvPicPr>
          <p:nvPr/>
        </p:nvPicPr>
        <p:blipFill>
          <a:blip r:embed="rId9" cstate="print"/>
          <a:srcRect l="43118" r="19893" b="78781"/>
          <a:stretch>
            <a:fillRect/>
          </a:stretch>
        </p:blipFill>
        <p:spPr bwMode="auto">
          <a:xfrm>
            <a:off x="3942735" y="0"/>
            <a:ext cx="3382297" cy="1455174"/>
          </a:xfrm>
          <a:prstGeom prst="rect">
            <a:avLst/>
          </a:prstGeom>
          <a:noFill/>
        </p:spPr>
      </p:pic>
      <p:grpSp>
        <p:nvGrpSpPr>
          <p:cNvPr id="13" name="그룹 12"/>
          <p:cNvGrpSpPr/>
          <p:nvPr/>
        </p:nvGrpSpPr>
        <p:grpSpPr>
          <a:xfrm>
            <a:off x="1435510" y="2812026"/>
            <a:ext cx="1288025" cy="1229032"/>
            <a:chOff x="1435510" y="2812026"/>
            <a:chExt cx="1288025" cy="1229032"/>
          </a:xfrm>
        </p:grpSpPr>
        <p:pic>
          <p:nvPicPr>
            <p:cNvPr id="4104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10" cstate="print"/>
            <a:srcRect l="15699" t="41004" r="70215" b="41075"/>
            <a:stretch>
              <a:fillRect/>
            </a:stretch>
          </p:blipFill>
          <p:spPr bwMode="auto">
            <a:xfrm>
              <a:off x="1435510" y="2812026"/>
              <a:ext cx="1288025" cy="1229032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1698642" y="3125358"/>
              <a:ext cx="47320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1</a:t>
              </a:r>
              <a:endPara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536446" y="3294369"/>
            <a:ext cx="2619628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HY견고딕" pitchFamily="18" charset="-127"/>
                <a:ea typeface="HY견고딕" pitchFamily="18" charset="-127"/>
              </a:rPr>
              <a:t>Injection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18"/>
          <p:cNvSpPr>
            <a:spLocks noChangeArrowheads="1"/>
          </p:cNvSpPr>
          <p:nvPr/>
        </p:nvSpPr>
        <p:spPr bwMode="auto">
          <a:xfrm rot="5400000">
            <a:off x="2093767" y="-2093767"/>
            <a:ext cx="6858002" cy="11045536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739035" y="993098"/>
            <a:ext cx="21852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b="1" dirty="0"/>
              <a:t>Injection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739035" y="2271251"/>
            <a:ext cx="7683910" cy="44319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/>
              <a:t>주사</a:t>
            </a:r>
            <a:r>
              <a:rPr lang="en-US" altLang="ko-KR" sz="2400" dirty="0"/>
              <a:t>,</a:t>
            </a:r>
            <a:r>
              <a:rPr lang="ko-KR" altLang="en-US" sz="2400" dirty="0"/>
              <a:t>주입</a:t>
            </a:r>
            <a:r>
              <a:rPr lang="en-US" altLang="ko-KR" sz="2000" dirty="0"/>
              <a:t>-</a:t>
            </a:r>
            <a:r>
              <a:rPr lang="ko-KR" altLang="en-US" dirty="0"/>
              <a:t>문자 그대로 원형에 공격자가 무언가를 주입해서 원하는 결과를 도출 하는 것</a:t>
            </a:r>
            <a:r>
              <a:rPr lang="en-US" altLang="ko-KR" dirty="0"/>
              <a:t>.</a:t>
            </a:r>
          </a:p>
          <a:p>
            <a:pPr lvl="1"/>
            <a:endParaRPr lang="en-US" altLang="ko-KR" sz="2400" dirty="0"/>
          </a:p>
          <a:p>
            <a:pPr lvl="1"/>
            <a:endParaRPr lang="en-US" altLang="ko-KR" sz="2400" dirty="0"/>
          </a:p>
          <a:p>
            <a:pPr marL="342900" indent="-342900">
              <a:buAutoNum type="arabicPeriod"/>
            </a:pPr>
            <a:endParaRPr lang="en-US" altLang="ko-KR" sz="2400" dirty="0"/>
          </a:p>
          <a:p>
            <a:pPr marL="342900" indent="-342900">
              <a:buFontTx/>
              <a:buAutoNum type="arabicPeriod"/>
            </a:pPr>
            <a:endParaRPr lang="en-US" altLang="ko-KR" sz="2400" dirty="0"/>
          </a:p>
          <a:p>
            <a:pPr marL="342900" indent="-342900">
              <a:buAutoNum type="arabicPeriod"/>
            </a:pPr>
            <a:r>
              <a:rPr lang="en-US" altLang="ko-KR" sz="2400" dirty="0"/>
              <a:t>html</a:t>
            </a:r>
            <a:r>
              <a:rPr lang="ko-KR" altLang="en-US" sz="2400" dirty="0" err="1"/>
              <a:t>인잭션</a:t>
            </a:r>
            <a:r>
              <a:rPr lang="en-US" altLang="ko-KR" sz="2400" dirty="0"/>
              <a:t>, </a:t>
            </a:r>
            <a:r>
              <a:rPr lang="en-US" altLang="ko-KR" sz="2400" dirty="0" err="1"/>
              <a:t>sql</a:t>
            </a:r>
            <a:r>
              <a:rPr lang="ko-KR" altLang="en-US" sz="2400" dirty="0" err="1"/>
              <a:t>인잭션</a:t>
            </a:r>
            <a:endParaRPr lang="en-US" altLang="ko-KR" sz="2400" dirty="0"/>
          </a:p>
          <a:p>
            <a:pPr marL="800100" lvl="1" indent="-342900">
              <a:buFontTx/>
              <a:buChar char="-"/>
            </a:pPr>
            <a:r>
              <a:rPr lang="en-US" altLang="ko-KR" dirty="0"/>
              <a:t>html: </a:t>
            </a:r>
            <a:r>
              <a:rPr lang="ko-KR" altLang="en-US" dirty="0"/>
              <a:t>각종 폼들로 아웃풋이나 입력이 </a:t>
            </a:r>
            <a:r>
              <a:rPr lang="ko-KR" altLang="en-US" dirty="0" err="1"/>
              <a:t>결정되는경우</a:t>
            </a:r>
            <a:r>
              <a:rPr lang="ko-KR" altLang="en-US" dirty="0"/>
              <a:t> 등 헤더를 이용해 아웃풋이나 입력이 </a:t>
            </a:r>
            <a:r>
              <a:rPr lang="ko-KR" altLang="en-US" dirty="0" err="1"/>
              <a:t>바뀔수</a:t>
            </a:r>
            <a:r>
              <a:rPr lang="ko-KR" altLang="en-US" dirty="0"/>
              <a:t> 있는데 이를 이용해 공격 할 수 있다</a:t>
            </a:r>
            <a:r>
              <a:rPr lang="en-US" altLang="ko-KR" dirty="0"/>
              <a:t>. </a:t>
            </a:r>
          </a:p>
          <a:p>
            <a:pPr marL="800100" lvl="1" indent="-342900">
              <a:buFontTx/>
              <a:buChar char="-"/>
            </a:pPr>
            <a:r>
              <a:rPr lang="en-US" altLang="ko-KR" dirty="0" err="1"/>
              <a:t>sql:sql</a:t>
            </a:r>
            <a:r>
              <a:rPr lang="ko-KR" altLang="en-US" dirty="0"/>
              <a:t>문과 스크립트의 취약점을 이용한 공격</a:t>
            </a:r>
            <a:r>
              <a:rPr lang="en-US" altLang="ko-KR" dirty="0"/>
              <a:t> </a:t>
            </a:r>
          </a:p>
          <a:p>
            <a:pPr lvl="1"/>
            <a:r>
              <a:rPr lang="en-US" altLang="ko-KR" sz="1600" dirty="0"/>
              <a:t>ex)</a:t>
            </a:r>
            <a:r>
              <a:rPr lang="ko-KR" altLang="en-US" sz="1600" dirty="0"/>
              <a:t>보통 </a:t>
            </a:r>
            <a:r>
              <a:rPr lang="en-US" altLang="ko-KR" sz="1600" dirty="0"/>
              <a:t>id</a:t>
            </a:r>
            <a:r>
              <a:rPr lang="ko-KR" altLang="en-US" sz="1600" dirty="0"/>
              <a:t>와 </a:t>
            </a:r>
            <a:r>
              <a:rPr lang="en-US" altLang="ko-KR" sz="1600" dirty="0"/>
              <a:t>pw</a:t>
            </a:r>
            <a:r>
              <a:rPr lang="ko-KR" altLang="en-US" sz="1600" dirty="0"/>
              <a:t>값을 비교해 비밀번호가 맞으면 로그인 성공을 시키는데 이때 </a:t>
            </a:r>
            <a:r>
              <a:rPr lang="en-US" altLang="ko-KR" sz="1600" dirty="0"/>
              <a:t>‘OR’1’=‘1 </a:t>
            </a:r>
            <a:r>
              <a:rPr lang="ko-KR" altLang="en-US" sz="1600" dirty="0"/>
              <a:t>같은 비밀번호를 입력하여 </a:t>
            </a:r>
            <a:r>
              <a:rPr lang="ko-KR" altLang="en-US" sz="1600" dirty="0" err="1"/>
              <a:t>비밀번호값을</a:t>
            </a:r>
            <a:r>
              <a:rPr lang="ko-KR" altLang="en-US" sz="1600" dirty="0"/>
              <a:t> 항상 </a:t>
            </a:r>
            <a:r>
              <a:rPr lang="ko-KR" altLang="en-US" sz="1600" dirty="0" err="1"/>
              <a:t>트루로</a:t>
            </a:r>
            <a:r>
              <a:rPr lang="ko-KR" altLang="en-US" sz="1600" dirty="0"/>
              <a:t> 만들어 접속시키는 방법</a:t>
            </a:r>
            <a:endParaRPr lang="en-US" altLang="ko-KR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035" y="3335482"/>
            <a:ext cx="5029200" cy="847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433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Administrator\바탕 화면\Nwe템플릿\작업\PNG\간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pic>
        <p:nvPicPr>
          <p:cNvPr id="4100" name="Picture 4" descr="C:\Documents and Settings\Administrator\바탕 화면\Nwe템플릿\작업\PNG\간지-1.png"/>
          <p:cNvPicPr>
            <a:picLocks noChangeAspect="1" noChangeArrowheads="1"/>
          </p:cNvPicPr>
          <p:nvPr/>
        </p:nvPicPr>
        <p:blipFill>
          <a:blip r:embed="rId3" cstate="print"/>
          <a:srcRect l="48602" b="81935"/>
          <a:stretch>
            <a:fillRect/>
          </a:stretch>
        </p:blipFill>
        <p:spPr bwMode="auto">
          <a:xfrm>
            <a:off x="4444181" y="0"/>
            <a:ext cx="4699819" cy="1238865"/>
          </a:xfrm>
          <a:prstGeom prst="rect">
            <a:avLst/>
          </a:prstGeom>
          <a:noFill/>
        </p:spPr>
      </p:pic>
      <p:pic>
        <p:nvPicPr>
          <p:cNvPr id="4101" name="Picture 5" descr="C:\Documents and Settings\Administrator\바탕 화면\Nwe템플릿\작업\PNG\간지-2.png"/>
          <p:cNvPicPr>
            <a:picLocks noChangeAspect="1" noChangeArrowheads="1"/>
          </p:cNvPicPr>
          <p:nvPr/>
        </p:nvPicPr>
        <p:blipFill>
          <a:blip r:embed="rId4" cstate="print"/>
          <a:srcRect t="28351"/>
          <a:stretch>
            <a:fillRect/>
          </a:stretch>
        </p:blipFill>
        <p:spPr bwMode="auto">
          <a:xfrm>
            <a:off x="0" y="1944302"/>
            <a:ext cx="9144000" cy="4913698"/>
          </a:xfrm>
          <a:prstGeom prst="rect">
            <a:avLst/>
          </a:prstGeom>
          <a:noFill/>
        </p:spPr>
      </p:pic>
      <p:pic>
        <p:nvPicPr>
          <p:cNvPr id="4103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5" cstate="print"/>
          <a:srcRect l="20860" t="56344" r="11290" b="40645"/>
          <a:stretch>
            <a:fillRect/>
          </a:stretch>
        </p:blipFill>
        <p:spPr bwMode="auto">
          <a:xfrm>
            <a:off x="1907458" y="3864077"/>
            <a:ext cx="6204155" cy="206478"/>
          </a:xfrm>
          <a:prstGeom prst="rect">
            <a:avLst/>
          </a:prstGeom>
          <a:noFill/>
        </p:spPr>
      </p:pic>
      <p:pic>
        <p:nvPicPr>
          <p:cNvPr id="4105" name="Picture 9" descr="C:\Documents and Settings\Administrator\바탕 화면\Nwe템플릿\작업\PNG\간지퍼즐\04.png"/>
          <p:cNvPicPr>
            <a:picLocks noChangeAspect="1" noChangeArrowheads="1"/>
          </p:cNvPicPr>
          <p:nvPr/>
        </p:nvPicPr>
        <p:blipFill>
          <a:blip r:embed="rId6" cstate="print"/>
          <a:srcRect l="41613" t="25950" r="39785" b="49677"/>
          <a:stretch>
            <a:fillRect/>
          </a:stretch>
        </p:blipFill>
        <p:spPr bwMode="auto">
          <a:xfrm>
            <a:off x="3805084" y="1779639"/>
            <a:ext cx="1700981" cy="1671484"/>
          </a:xfrm>
          <a:prstGeom prst="rect">
            <a:avLst/>
          </a:prstGeom>
          <a:noFill/>
        </p:spPr>
      </p:pic>
      <p:pic>
        <p:nvPicPr>
          <p:cNvPr id="4106" name="Picture 10" descr="C:\Documents and Settings\Administrator\바탕 화면\Nwe템플릿\작업\PNG\간지퍼즐\01.png"/>
          <p:cNvPicPr>
            <a:picLocks noChangeAspect="1" noChangeArrowheads="1"/>
          </p:cNvPicPr>
          <p:nvPr/>
        </p:nvPicPr>
        <p:blipFill>
          <a:blip r:embed="rId7" cstate="print"/>
          <a:srcRect l="57204" t="9462" r="26022" b="70323"/>
          <a:stretch>
            <a:fillRect/>
          </a:stretch>
        </p:blipFill>
        <p:spPr bwMode="auto">
          <a:xfrm>
            <a:off x="5230761" y="648929"/>
            <a:ext cx="1533833" cy="1386348"/>
          </a:xfrm>
          <a:prstGeom prst="rect">
            <a:avLst/>
          </a:prstGeom>
          <a:noFill/>
        </p:spPr>
      </p:pic>
      <p:pic>
        <p:nvPicPr>
          <p:cNvPr id="4107" name="Picture 11" descr="C:\Documents and Settings\Administrator\바탕 화면\Nwe템플릿\작업\PNG\간지퍼즐\02.png"/>
          <p:cNvPicPr>
            <a:picLocks noChangeAspect="1" noChangeArrowheads="1"/>
          </p:cNvPicPr>
          <p:nvPr/>
        </p:nvPicPr>
        <p:blipFill>
          <a:blip r:embed="rId8" cstate="print"/>
          <a:srcRect l="36344" r="42903" b="50538"/>
          <a:stretch>
            <a:fillRect/>
          </a:stretch>
        </p:blipFill>
        <p:spPr bwMode="auto">
          <a:xfrm>
            <a:off x="3323303" y="-52754"/>
            <a:ext cx="1897626" cy="3392129"/>
          </a:xfrm>
          <a:prstGeom prst="rect">
            <a:avLst/>
          </a:prstGeom>
          <a:noFill/>
        </p:spPr>
      </p:pic>
      <p:pic>
        <p:nvPicPr>
          <p:cNvPr id="4108" name="Picture 12" descr="C:\Documents and Settings\Administrator\바탕 화면\Nwe템플릿\작업\PNG\간지퍼즐\03.png"/>
          <p:cNvPicPr>
            <a:picLocks noChangeAspect="1" noChangeArrowheads="1"/>
          </p:cNvPicPr>
          <p:nvPr/>
        </p:nvPicPr>
        <p:blipFill>
          <a:blip r:embed="rId9" cstate="print"/>
          <a:srcRect l="43118" r="19893" b="78781"/>
          <a:stretch>
            <a:fillRect/>
          </a:stretch>
        </p:blipFill>
        <p:spPr bwMode="auto">
          <a:xfrm>
            <a:off x="3942735" y="0"/>
            <a:ext cx="3382297" cy="1455174"/>
          </a:xfrm>
          <a:prstGeom prst="rect">
            <a:avLst/>
          </a:prstGeom>
          <a:noFill/>
        </p:spPr>
      </p:pic>
      <p:grpSp>
        <p:nvGrpSpPr>
          <p:cNvPr id="13" name="그룹 12"/>
          <p:cNvGrpSpPr/>
          <p:nvPr/>
        </p:nvGrpSpPr>
        <p:grpSpPr>
          <a:xfrm>
            <a:off x="1435510" y="2812026"/>
            <a:ext cx="1288025" cy="1229032"/>
            <a:chOff x="1435510" y="2812026"/>
            <a:chExt cx="1288025" cy="1229032"/>
          </a:xfrm>
        </p:grpSpPr>
        <p:pic>
          <p:nvPicPr>
            <p:cNvPr id="4104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10" cstate="print"/>
            <a:srcRect l="15699" t="41004" r="70215" b="41075"/>
            <a:stretch>
              <a:fillRect/>
            </a:stretch>
          </p:blipFill>
          <p:spPr bwMode="auto">
            <a:xfrm>
              <a:off x="1435510" y="2812026"/>
              <a:ext cx="1288025" cy="1229032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1698642" y="3125358"/>
              <a:ext cx="47320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2</a:t>
              </a:r>
              <a:endPara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536446" y="3294369"/>
            <a:ext cx="3198311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en-US" altLang="ko-KR" sz="4000" dirty="0">
                <a:latin typeface="HY견고딕" pitchFamily="18" charset="-127"/>
                <a:ea typeface="HY견고딕" pitchFamily="18" charset="-127"/>
              </a:rPr>
              <a:t>Html </a:t>
            </a:r>
            <a:r>
              <a:rPr lang="ko-KR" altLang="en-US" sz="4000" dirty="0" err="1">
                <a:latin typeface="HY견고딕" pitchFamily="18" charset="-127"/>
                <a:ea typeface="HY견고딕" pitchFamily="18" charset="-127"/>
              </a:rPr>
              <a:t>인잭션</a:t>
            </a:r>
            <a:endParaRPr lang="en-US" altLang="ko-KR" sz="40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43950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18"/>
          <p:cNvSpPr>
            <a:spLocks noChangeArrowheads="1"/>
          </p:cNvSpPr>
          <p:nvPr/>
        </p:nvSpPr>
        <p:spPr bwMode="auto">
          <a:xfrm rot="5400000">
            <a:off x="2093767" y="-2093769"/>
            <a:ext cx="6858002" cy="11045536"/>
          </a:xfrm>
          <a:prstGeom prst="rect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100000">
                <a:schemeClr val="bg1">
                  <a:alpha val="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864011" y="593659"/>
            <a:ext cx="381065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/>
              <a:t>HTML </a:t>
            </a:r>
            <a:r>
              <a:rPr lang="ko-KR" altLang="en-US" sz="4800" b="1" dirty="0" err="1"/>
              <a:t>인잭션</a:t>
            </a:r>
            <a:endParaRPr lang="ko-KR" altLang="en-US" sz="4800" b="1" dirty="0"/>
          </a:p>
        </p:txBody>
      </p:sp>
      <p:sp>
        <p:nvSpPr>
          <p:cNvPr id="5" name="TextBox 4"/>
          <p:cNvSpPr txBox="1"/>
          <p:nvPr/>
        </p:nvSpPr>
        <p:spPr>
          <a:xfrm>
            <a:off x="864011" y="1561907"/>
            <a:ext cx="7266733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buAutoNum type="arabicPeriod"/>
            </a:pPr>
            <a:r>
              <a:rPr lang="en-US" altLang="ko-KR" sz="2800" b="1" dirty="0"/>
              <a:t>HTML</a:t>
            </a:r>
            <a:r>
              <a:rPr lang="ko-KR" altLang="en-US" sz="2800" b="1" dirty="0" err="1"/>
              <a:t>인잭션</a:t>
            </a:r>
            <a:r>
              <a:rPr lang="ko-KR" altLang="en-US" sz="2800" b="1" dirty="0"/>
              <a:t> 이란</a:t>
            </a:r>
            <a:r>
              <a:rPr lang="en-US" altLang="ko-KR" sz="2800" b="1" dirty="0"/>
              <a:t>?</a:t>
            </a:r>
          </a:p>
          <a:p>
            <a:pPr lvl="1"/>
            <a:r>
              <a:rPr lang="en-US" altLang="ko-KR" sz="2000" b="1" dirty="0"/>
              <a:t>-html</a:t>
            </a:r>
            <a:r>
              <a:rPr lang="ko-KR" altLang="en-US" sz="2000" b="1" dirty="0"/>
              <a:t>은 </a:t>
            </a:r>
            <a:r>
              <a:rPr lang="en-US" altLang="ko-KR" sz="2000" b="1" dirty="0"/>
              <a:t>html</a:t>
            </a:r>
            <a:r>
              <a:rPr lang="ko-KR" altLang="en-US" sz="2000" b="1" dirty="0"/>
              <a:t>이라는 말 자체에서 알 수 있듯이</a:t>
            </a:r>
            <a:r>
              <a:rPr lang="en-US" altLang="ko-KR" sz="2000" b="1" dirty="0"/>
              <a:t>. </a:t>
            </a:r>
            <a:r>
              <a:rPr lang="ko-KR" altLang="en-US" sz="2000" b="1" dirty="0"/>
              <a:t>텍스트를 이용하여 페이지를 디자인하고 기능을 넣은</a:t>
            </a:r>
            <a:r>
              <a:rPr lang="en-US" altLang="ko-KR" sz="2000" b="1" dirty="0"/>
              <a:t> </a:t>
            </a:r>
            <a:r>
              <a:rPr lang="ko-KR" altLang="en-US" sz="2000" b="1" dirty="0"/>
              <a:t>것인데</a:t>
            </a:r>
            <a:r>
              <a:rPr lang="en-US" altLang="ko-KR" sz="2000" b="1" dirty="0"/>
              <a:t>.</a:t>
            </a:r>
          </a:p>
          <a:p>
            <a:pPr lvl="1"/>
            <a:r>
              <a:rPr lang="en-US" altLang="ko-KR" sz="2000" b="1" dirty="0"/>
              <a:t>input type</a:t>
            </a:r>
            <a:r>
              <a:rPr lang="ko-KR" altLang="en-US" sz="2000" b="1" dirty="0"/>
              <a:t>안에 들어가는 정보를 그대로 출력하거나 저장하게 돼있는 코딩의 경우 그 글자 그대로 출력하거나 저장하기 때문에 그 안에 </a:t>
            </a:r>
            <a:r>
              <a:rPr lang="en-US" altLang="ko-KR" sz="2000" b="1" dirty="0"/>
              <a:t>html</a:t>
            </a:r>
            <a:r>
              <a:rPr lang="ko-KR" altLang="en-US" sz="2000" b="1" dirty="0"/>
              <a:t>의 형식을 갖춘 텍스트를 삽입할 경우 문제가 </a:t>
            </a:r>
            <a:r>
              <a:rPr lang="ko-KR" altLang="en-US" sz="2000" b="1" dirty="0" err="1"/>
              <a:t>생길수</a:t>
            </a:r>
            <a:r>
              <a:rPr lang="ko-KR" altLang="en-US" sz="2000" b="1" dirty="0"/>
              <a:t> 있다</a:t>
            </a:r>
            <a:r>
              <a:rPr lang="en-US" altLang="ko-KR" sz="2000" b="1" dirty="0"/>
              <a:t>.</a:t>
            </a: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3955313"/>
            <a:ext cx="9144000" cy="2879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1115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Documents and Settings\Administrator\바탕 화면\Nwe템플릿\작업\PNG\간지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-1"/>
            <a:ext cx="9144000" cy="6858001"/>
          </a:xfrm>
          <a:prstGeom prst="rect">
            <a:avLst/>
          </a:prstGeom>
          <a:noFill/>
        </p:spPr>
      </p:pic>
      <p:pic>
        <p:nvPicPr>
          <p:cNvPr id="4100" name="Picture 4" descr="C:\Documents and Settings\Administrator\바탕 화면\Nwe템플릿\작업\PNG\간지-1.png"/>
          <p:cNvPicPr>
            <a:picLocks noChangeAspect="1" noChangeArrowheads="1"/>
          </p:cNvPicPr>
          <p:nvPr/>
        </p:nvPicPr>
        <p:blipFill>
          <a:blip r:embed="rId3" cstate="print"/>
          <a:srcRect l="48602" b="81935"/>
          <a:stretch>
            <a:fillRect/>
          </a:stretch>
        </p:blipFill>
        <p:spPr bwMode="auto">
          <a:xfrm>
            <a:off x="4444181" y="0"/>
            <a:ext cx="4699819" cy="1238865"/>
          </a:xfrm>
          <a:prstGeom prst="rect">
            <a:avLst/>
          </a:prstGeom>
          <a:noFill/>
        </p:spPr>
      </p:pic>
      <p:pic>
        <p:nvPicPr>
          <p:cNvPr id="4101" name="Picture 5" descr="C:\Documents and Settings\Administrator\바탕 화면\Nwe템플릿\작업\PNG\간지-2.png"/>
          <p:cNvPicPr>
            <a:picLocks noChangeAspect="1" noChangeArrowheads="1"/>
          </p:cNvPicPr>
          <p:nvPr/>
        </p:nvPicPr>
        <p:blipFill>
          <a:blip r:embed="rId4" cstate="print"/>
          <a:srcRect t="28351"/>
          <a:stretch>
            <a:fillRect/>
          </a:stretch>
        </p:blipFill>
        <p:spPr bwMode="auto">
          <a:xfrm>
            <a:off x="0" y="1954693"/>
            <a:ext cx="9144000" cy="4913698"/>
          </a:xfrm>
          <a:prstGeom prst="rect">
            <a:avLst/>
          </a:prstGeom>
          <a:noFill/>
        </p:spPr>
      </p:pic>
      <p:pic>
        <p:nvPicPr>
          <p:cNvPr id="4103" name="Picture 7" descr="C:\Documents and Settings\Administrator\바탕 화면\Nwe템플릿\작업\PNG\간지-6.png"/>
          <p:cNvPicPr>
            <a:picLocks noChangeAspect="1" noChangeArrowheads="1"/>
          </p:cNvPicPr>
          <p:nvPr/>
        </p:nvPicPr>
        <p:blipFill>
          <a:blip r:embed="rId5" cstate="print"/>
          <a:srcRect l="20860" t="56344" r="11290" b="40645"/>
          <a:stretch>
            <a:fillRect/>
          </a:stretch>
        </p:blipFill>
        <p:spPr bwMode="auto">
          <a:xfrm>
            <a:off x="1907458" y="3864077"/>
            <a:ext cx="6365161" cy="211836"/>
          </a:xfrm>
          <a:prstGeom prst="rect">
            <a:avLst/>
          </a:prstGeom>
          <a:noFill/>
        </p:spPr>
      </p:pic>
      <p:pic>
        <p:nvPicPr>
          <p:cNvPr id="4105" name="Picture 9" descr="C:\Documents and Settings\Administrator\바탕 화면\Nwe템플릿\작업\PNG\간지퍼즐\04.png"/>
          <p:cNvPicPr>
            <a:picLocks noChangeAspect="1" noChangeArrowheads="1"/>
          </p:cNvPicPr>
          <p:nvPr/>
        </p:nvPicPr>
        <p:blipFill>
          <a:blip r:embed="rId6" cstate="print"/>
          <a:srcRect l="41613" t="25950" r="39785" b="49677"/>
          <a:stretch>
            <a:fillRect/>
          </a:stretch>
        </p:blipFill>
        <p:spPr bwMode="auto">
          <a:xfrm>
            <a:off x="3805084" y="1779639"/>
            <a:ext cx="1700981" cy="1671484"/>
          </a:xfrm>
          <a:prstGeom prst="rect">
            <a:avLst/>
          </a:prstGeom>
          <a:noFill/>
        </p:spPr>
      </p:pic>
      <p:pic>
        <p:nvPicPr>
          <p:cNvPr id="4106" name="Picture 10" descr="C:\Documents and Settings\Administrator\바탕 화면\Nwe템플릿\작업\PNG\간지퍼즐\01.png"/>
          <p:cNvPicPr>
            <a:picLocks noChangeAspect="1" noChangeArrowheads="1"/>
          </p:cNvPicPr>
          <p:nvPr/>
        </p:nvPicPr>
        <p:blipFill>
          <a:blip r:embed="rId7" cstate="print"/>
          <a:srcRect l="57204" t="9462" r="26022" b="70323"/>
          <a:stretch>
            <a:fillRect/>
          </a:stretch>
        </p:blipFill>
        <p:spPr bwMode="auto">
          <a:xfrm>
            <a:off x="5230761" y="648929"/>
            <a:ext cx="1533833" cy="1386348"/>
          </a:xfrm>
          <a:prstGeom prst="rect">
            <a:avLst/>
          </a:prstGeom>
          <a:noFill/>
        </p:spPr>
      </p:pic>
      <p:pic>
        <p:nvPicPr>
          <p:cNvPr id="4107" name="Picture 11" descr="C:\Documents and Settings\Administrator\바탕 화면\Nwe템플릿\작업\PNG\간지퍼즐\02.png"/>
          <p:cNvPicPr>
            <a:picLocks noChangeAspect="1" noChangeArrowheads="1"/>
          </p:cNvPicPr>
          <p:nvPr/>
        </p:nvPicPr>
        <p:blipFill>
          <a:blip r:embed="rId8" cstate="print"/>
          <a:srcRect l="36344" r="42903" b="50538"/>
          <a:stretch>
            <a:fillRect/>
          </a:stretch>
        </p:blipFill>
        <p:spPr bwMode="auto">
          <a:xfrm>
            <a:off x="3323303" y="-52754"/>
            <a:ext cx="1897626" cy="3392129"/>
          </a:xfrm>
          <a:prstGeom prst="rect">
            <a:avLst/>
          </a:prstGeom>
          <a:noFill/>
        </p:spPr>
      </p:pic>
      <p:pic>
        <p:nvPicPr>
          <p:cNvPr id="4108" name="Picture 12" descr="C:\Documents and Settings\Administrator\바탕 화면\Nwe템플릿\작업\PNG\간지퍼즐\03.png"/>
          <p:cNvPicPr>
            <a:picLocks noChangeAspect="1" noChangeArrowheads="1"/>
          </p:cNvPicPr>
          <p:nvPr/>
        </p:nvPicPr>
        <p:blipFill>
          <a:blip r:embed="rId9" cstate="print"/>
          <a:srcRect l="43118" r="19893" b="78781"/>
          <a:stretch>
            <a:fillRect/>
          </a:stretch>
        </p:blipFill>
        <p:spPr bwMode="auto">
          <a:xfrm>
            <a:off x="3942735" y="0"/>
            <a:ext cx="3382297" cy="1455174"/>
          </a:xfrm>
          <a:prstGeom prst="rect">
            <a:avLst/>
          </a:prstGeom>
          <a:noFill/>
        </p:spPr>
      </p:pic>
      <p:grpSp>
        <p:nvGrpSpPr>
          <p:cNvPr id="13" name="그룹 12"/>
          <p:cNvGrpSpPr/>
          <p:nvPr/>
        </p:nvGrpSpPr>
        <p:grpSpPr>
          <a:xfrm>
            <a:off x="1435510" y="2812026"/>
            <a:ext cx="1288025" cy="1229032"/>
            <a:chOff x="1435510" y="2812026"/>
            <a:chExt cx="1288025" cy="1229032"/>
          </a:xfrm>
        </p:grpSpPr>
        <p:pic>
          <p:nvPicPr>
            <p:cNvPr id="4104" name="Picture 8" descr="C:\Documents and Settings\Administrator\바탕 화면\Nwe템플릿\작업\PNG\간지-5.png"/>
            <p:cNvPicPr>
              <a:picLocks noChangeAspect="1" noChangeArrowheads="1"/>
            </p:cNvPicPr>
            <p:nvPr/>
          </p:nvPicPr>
          <p:blipFill>
            <a:blip r:embed="rId10" cstate="print"/>
            <a:srcRect l="15699" t="41004" r="70215" b="41075"/>
            <a:stretch>
              <a:fillRect/>
            </a:stretch>
          </p:blipFill>
          <p:spPr bwMode="auto">
            <a:xfrm>
              <a:off x="1435510" y="2812026"/>
              <a:ext cx="1288025" cy="1229032"/>
            </a:xfrm>
            <a:prstGeom prst="rect">
              <a:avLst/>
            </a:prstGeom>
            <a:noFill/>
          </p:spPr>
        </p:pic>
        <p:sp>
          <p:nvSpPr>
            <p:cNvPr id="12" name="TextBox 11"/>
            <p:cNvSpPr txBox="1">
              <a:spLocks noChangeArrowheads="1"/>
            </p:cNvSpPr>
            <p:nvPr/>
          </p:nvSpPr>
          <p:spPr bwMode="auto">
            <a:xfrm>
              <a:off x="1698642" y="3125358"/>
              <a:ext cx="473206" cy="6463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ko-KR" sz="3600" dirty="0">
                  <a:solidFill>
                    <a:schemeClr val="bg1"/>
                  </a:solidFill>
                  <a:latin typeface="HY견고딕" pitchFamily="18" charset="-127"/>
                  <a:ea typeface="HY견고딕" pitchFamily="18" charset="-127"/>
                </a:rPr>
                <a:t>3</a:t>
              </a:r>
              <a:endParaRPr lang="ko-KR" altLang="en-US" sz="36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endParaRPr>
            </a:p>
          </p:txBody>
        </p:sp>
      </p:grpSp>
      <p:sp>
        <p:nvSpPr>
          <p:cNvPr id="11" name="Text Box 8"/>
          <p:cNvSpPr txBox="1">
            <a:spLocks noChangeArrowheads="1"/>
          </p:cNvSpPr>
          <p:nvPr/>
        </p:nvSpPr>
        <p:spPr bwMode="auto">
          <a:xfrm>
            <a:off x="2188902" y="3125805"/>
            <a:ext cx="2920992" cy="70788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ko-KR" altLang="en-US" sz="4000" dirty="0">
                <a:latin typeface="HY견고딕" pitchFamily="18" charset="-127"/>
                <a:ea typeface="HY견고딕" pitchFamily="18" charset="-127"/>
              </a:rPr>
              <a:t>간단한 실습</a:t>
            </a:r>
            <a:endParaRPr lang="en-US" altLang="ko-KR" sz="4000" dirty="0">
              <a:latin typeface="HY견고딕" pitchFamily="18" charset="-127"/>
              <a:ea typeface="HY견고딕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4264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4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600"/>
                            </p:stCondLst>
                            <p:childTnLst>
                              <p:par>
                                <p:cTn id="2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4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51602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Documents and Settings\Administrator\바탕 화면\Nwe템플릿\작업\PNG\ending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123" name="Picture 3" descr="C:\Documents and Settings\Administrator\바탕 화면\Nwe템플릿\작업\PNG\ending-1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9144000" cy="6858000"/>
          </a:xfrm>
          <a:prstGeom prst="rect">
            <a:avLst/>
          </a:prstGeom>
          <a:noFill/>
        </p:spPr>
      </p:pic>
      <p:pic>
        <p:nvPicPr>
          <p:cNvPr id="5124" name="Picture 4" descr="C:\Documents and Settings\Administrator\바탕 화면\Nwe템플릿\작업\PNG\ending-2.png"/>
          <p:cNvPicPr>
            <a:picLocks noChangeAspect="1" noChangeArrowheads="1"/>
          </p:cNvPicPr>
          <p:nvPr/>
        </p:nvPicPr>
        <p:blipFill>
          <a:blip r:embed="rId4" cstate="print"/>
          <a:srcRect l="18172" t="53333" r="18065"/>
          <a:stretch>
            <a:fillRect/>
          </a:stretch>
        </p:blipFill>
        <p:spPr bwMode="auto">
          <a:xfrm>
            <a:off x="1661652" y="3657600"/>
            <a:ext cx="5830529" cy="3200400"/>
          </a:xfrm>
          <a:prstGeom prst="rect">
            <a:avLst/>
          </a:prstGeom>
          <a:noFill/>
        </p:spPr>
      </p:pic>
      <p:pic>
        <p:nvPicPr>
          <p:cNvPr id="5125" name="Picture 5" descr="C:\Documents and Settings\Administrator\바탕 화면\Nwe템플릿\작업\PNG\ending-3png.png"/>
          <p:cNvPicPr>
            <a:picLocks noChangeAspect="1" noChangeArrowheads="1"/>
          </p:cNvPicPr>
          <p:nvPr/>
        </p:nvPicPr>
        <p:blipFill>
          <a:blip r:embed="rId5" cstate="print"/>
          <a:srcRect l="29785" t="44875" r="27849" b="28889"/>
          <a:stretch>
            <a:fillRect/>
          </a:stretch>
        </p:blipFill>
        <p:spPr bwMode="auto">
          <a:xfrm>
            <a:off x="2723535" y="3077497"/>
            <a:ext cx="3873910" cy="1799303"/>
          </a:xfrm>
          <a:prstGeom prst="rect">
            <a:avLst/>
          </a:prstGeom>
          <a:noFill/>
        </p:spPr>
      </p:pic>
      <p:pic>
        <p:nvPicPr>
          <p:cNvPr id="5127" name="Picture 7" descr="C:\Documents and Settings\Administrator\바탕 화면\Nwe템플릿\작업\PNG\ending-5.png"/>
          <p:cNvPicPr>
            <a:picLocks noChangeAspect="1" noChangeArrowheads="1"/>
          </p:cNvPicPr>
          <p:nvPr/>
        </p:nvPicPr>
        <p:blipFill>
          <a:blip r:embed="rId6" cstate="print"/>
          <a:srcRect l="6667" t="8889"/>
          <a:stretch>
            <a:fillRect/>
          </a:stretch>
        </p:blipFill>
        <p:spPr bwMode="auto">
          <a:xfrm>
            <a:off x="609600" y="609600"/>
            <a:ext cx="8534400" cy="6248400"/>
          </a:xfrm>
          <a:prstGeom prst="rect">
            <a:avLst/>
          </a:prstGeom>
          <a:noFill/>
        </p:spPr>
      </p:pic>
      <p:pic>
        <p:nvPicPr>
          <p:cNvPr id="5131" name="Picture 11" descr="C:\Documents and Settings\Administrator\바탕 화면\Nwe템플릿\작업\PNG\엔딩퍼즐\02.png"/>
          <p:cNvPicPr>
            <a:picLocks noChangeAspect="1" noChangeArrowheads="1"/>
          </p:cNvPicPr>
          <p:nvPr/>
        </p:nvPicPr>
        <p:blipFill>
          <a:blip r:embed="rId7" cstate="print"/>
          <a:srcRect l="74409" b="65878"/>
          <a:stretch>
            <a:fillRect/>
          </a:stretch>
        </p:blipFill>
        <p:spPr bwMode="auto">
          <a:xfrm>
            <a:off x="6803923" y="0"/>
            <a:ext cx="2340077" cy="2340077"/>
          </a:xfrm>
          <a:prstGeom prst="rect">
            <a:avLst/>
          </a:prstGeom>
          <a:noFill/>
        </p:spPr>
      </p:pic>
      <p:pic>
        <p:nvPicPr>
          <p:cNvPr id="5132" name="Picture 12" descr="C:\Documents and Settings\Administrator\바탕 화면\Nwe템플릿\작업\PNG\엔딩퍼즐\03.png"/>
          <p:cNvPicPr>
            <a:picLocks noChangeAspect="1" noChangeArrowheads="1"/>
          </p:cNvPicPr>
          <p:nvPr/>
        </p:nvPicPr>
        <p:blipFill>
          <a:blip r:embed="rId8" cstate="print"/>
          <a:srcRect r="71721" b="51827"/>
          <a:stretch>
            <a:fillRect/>
          </a:stretch>
        </p:blipFill>
        <p:spPr bwMode="auto">
          <a:xfrm>
            <a:off x="0" y="0"/>
            <a:ext cx="2585884" cy="3303639"/>
          </a:xfrm>
          <a:prstGeom prst="rect">
            <a:avLst/>
          </a:prstGeom>
          <a:noFill/>
        </p:spPr>
      </p:pic>
      <p:pic>
        <p:nvPicPr>
          <p:cNvPr id="5129" name="Picture 9" descr="C:\Documents and Settings\Administrator\바탕 화면\Nwe템플릿\작업\PNG\엔딩퍼즐\04.png"/>
          <p:cNvPicPr>
            <a:picLocks noChangeAspect="1" noChangeArrowheads="1"/>
          </p:cNvPicPr>
          <p:nvPr/>
        </p:nvPicPr>
        <p:blipFill>
          <a:blip r:embed="rId9" cstate="print"/>
          <a:srcRect r="18602" b="70036"/>
          <a:stretch>
            <a:fillRect/>
          </a:stretch>
        </p:blipFill>
        <p:spPr bwMode="auto">
          <a:xfrm>
            <a:off x="0" y="0"/>
            <a:ext cx="7443019" cy="2054942"/>
          </a:xfrm>
          <a:prstGeom prst="rect">
            <a:avLst/>
          </a:prstGeom>
          <a:noFill/>
        </p:spPr>
      </p:pic>
      <p:pic>
        <p:nvPicPr>
          <p:cNvPr id="5130" name="Picture 10" descr="C:\Documents and Settings\Administrator\바탕 화면\Nwe템플릿\작업\PNG\엔딩퍼즐\01.png"/>
          <p:cNvPicPr>
            <a:picLocks noChangeAspect="1" noChangeArrowheads="1"/>
          </p:cNvPicPr>
          <p:nvPr/>
        </p:nvPicPr>
        <p:blipFill>
          <a:blip r:embed="rId10" cstate="print"/>
          <a:srcRect b="66738"/>
          <a:stretch>
            <a:fillRect/>
          </a:stretch>
        </p:blipFill>
        <p:spPr bwMode="auto">
          <a:xfrm>
            <a:off x="0" y="0"/>
            <a:ext cx="9144000" cy="2281084"/>
          </a:xfrm>
          <a:prstGeom prst="rect">
            <a:avLst/>
          </a:prstGeom>
          <a:noFill/>
        </p:spPr>
      </p:pic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2034253" y="1038833"/>
            <a:ext cx="5264150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ko-KR" altLang="en-US" sz="80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감사합니다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4327133" y="2346933"/>
            <a:ext cx="678392" cy="30777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kumimoji="0" lang="ko-KR" altLang="en-US" sz="1400" dirty="0" err="1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ㅎㅎ</a:t>
            </a:r>
            <a:r>
              <a:rPr kumimoji="0" lang="en-US" altLang="ko-KR" sz="1400" dirty="0">
                <a:solidFill>
                  <a:schemeClr val="bg1"/>
                </a:solidFill>
                <a:latin typeface="HY견고딕" pitchFamily="18" charset="-127"/>
                <a:ea typeface="HY견고딕" pitchFamily="18" charset="-127"/>
              </a:rPr>
              <a:t>..</a:t>
            </a:r>
            <a:endParaRPr kumimoji="0" lang="ko-KR" altLang="en-US" sz="1050" dirty="0">
              <a:solidFill>
                <a:schemeClr val="bg1"/>
              </a:solidFill>
              <a:latin typeface="HY견고딕" pitchFamily="18" charset="-127"/>
              <a:ea typeface="HY견고딕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7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1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1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11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14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16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600"/>
                            </p:stCondLst>
                            <p:childTnLst>
                              <p:par>
                                <p:cTn id="3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2" grpId="0"/>
    </p:bldLst>
  </p:timing>
</p:sld>
</file>

<file path=ppt/theme/theme1.xml><?xml version="1.0" encoding="utf-8"?>
<a:theme xmlns:a="http://schemas.openxmlformats.org/drawingml/2006/main" name="무료템플릿기본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734</TotalTime>
  <Words>167</Words>
  <Application>Microsoft Office PowerPoint</Application>
  <PresentationFormat>화면 슬라이드 쇼(4:3)</PresentationFormat>
  <Paragraphs>32</Paragraphs>
  <Slides>9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4" baseType="lpstr">
      <vt:lpstr>굴림</vt:lpstr>
      <vt:lpstr>HY견고딕</vt:lpstr>
      <vt:lpstr>Arial</vt:lpstr>
      <vt:lpstr>맑은 고딕</vt:lpstr>
      <vt:lpstr>무료템플릿기본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PTMaker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PTMaker</dc:creator>
  <cp:lastModifiedBy>조재호</cp:lastModifiedBy>
  <cp:revision>51</cp:revision>
  <dcterms:created xsi:type="dcterms:W3CDTF">2009-07-13T09:47:47Z</dcterms:created>
  <dcterms:modified xsi:type="dcterms:W3CDTF">2016-11-21T07:19:11Z</dcterms:modified>
</cp:coreProperties>
</file>